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S\VOL1\HOME\STUDENTS\BETORO17\data%20tabl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MS\VOL1\HOME\STUDENTS\BETORO17\data%20tab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Minutes </a:t>
            </a:r>
            <a:r>
              <a:rPr lang="en-US" dirty="0" smtClean="0"/>
              <a:t>Reading </a:t>
            </a:r>
            <a:r>
              <a:rPr lang="en-US" dirty="0"/>
              <a:t>vs. Minutes Watching TV</a:t>
            </a:r>
          </a:p>
        </c:rich>
      </c:tx>
      <c:layout>
        <c:manualLayout>
          <c:xMode val="edge"/>
          <c:yMode val="edge"/>
          <c:x val="7.8347112860892382E-2"/>
          <c:y val="2.7777777777777846E-2"/>
        </c:manualLayout>
      </c:layout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Sheet1!$I$5:$I$60</c:f>
              <c:numCache>
                <c:formatCode>General</c:formatCode>
                <c:ptCount val="56"/>
                <c:pt idx="0">
                  <c:v>30</c:v>
                </c:pt>
                <c:pt idx="1">
                  <c:v>30</c:v>
                </c:pt>
                <c:pt idx="2">
                  <c:v>60</c:v>
                </c:pt>
                <c:pt idx="3">
                  <c:v>0</c:v>
                </c:pt>
                <c:pt idx="4">
                  <c:v>60</c:v>
                </c:pt>
                <c:pt idx="5">
                  <c:v>0</c:v>
                </c:pt>
                <c:pt idx="6">
                  <c:v>0</c:v>
                </c:pt>
                <c:pt idx="7">
                  <c:v>45</c:v>
                </c:pt>
                <c:pt idx="8">
                  <c:v>20</c:v>
                </c:pt>
                <c:pt idx="9">
                  <c:v>10</c:v>
                </c:pt>
                <c:pt idx="10">
                  <c:v>10</c:v>
                </c:pt>
                <c:pt idx="11">
                  <c:v>80</c:v>
                </c:pt>
                <c:pt idx="12">
                  <c:v>0</c:v>
                </c:pt>
                <c:pt idx="13">
                  <c:v>0</c:v>
                </c:pt>
                <c:pt idx="14">
                  <c:v>30</c:v>
                </c:pt>
                <c:pt idx="15">
                  <c:v>120</c:v>
                </c:pt>
                <c:pt idx="16">
                  <c:v>60</c:v>
                </c:pt>
                <c:pt idx="17">
                  <c:v>10</c:v>
                </c:pt>
                <c:pt idx="18">
                  <c:v>50</c:v>
                </c:pt>
                <c:pt idx="19">
                  <c:v>60</c:v>
                </c:pt>
                <c:pt idx="20">
                  <c:v>45</c:v>
                </c:pt>
                <c:pt idx="21">
                  <c:v>150</c:v>
                </c:pt>
                <c:pt idx="22">
                  <c:v>20</c:v>
                </c:pt>
                <c:pt idx="23">
                  <c:v>30</c:v>
                </c:pt>
                <c:pt idx="24">
                  <c:v>10</c:v>
                </c:pt>
                <c:pt idx="25">
                  <c:v>5</c:v>
                </c:pt>
                <c:pt idx="26">
                  <c:v>0</c:v>
                </c:pt>
                <c:pt idx="27">
                  <c:v>40</c:v>
                </c:pt>
                <c:pt idx="28">
                  <c:v>45</c:v>
                </c:pt>
                <c:pt idx="29">
                  <c:v>60</c:v>
                </c:pt>
                <c:pt idx="30">
                  <c:v>25</c:v>
                </c:pt>
                <c:pt idx="31">
                  <c:v>35</c:v>
                </c:pt>
                <c:pt idx="32">
                  <c:v>10</c:v>
                </c:pt>
                <c:pt idx="33">
                  <c:v>50</c:v>
                </c:pt>
                <c:pt idx="34">
                  <c:v>60</c:v>
                </c:pt>
                <c:pt idx="35">
                  <c:v>40</c:v>
                </c:pt>
                <c:pt idx="36">
                  <c:v>120</c:v>
                </c:pt>
                <c:pt idx="37">
                  <c:v>25</c:v>
                </c:pt>
                <c:pt idx="38">
                  <c:v>5</c:v>
                </c:pt>
                <c:pt idx="39">
                  <c:v>30</c:v>
                </c:pt>
                <c:pt idx="40">
                  <c:v>120</c:v>
                </c:pt>
                <c:pt idx="41">
                  <c:v>60</c:v>
                </c:pt>
                <c:pt idx="42">
                  <c:v>120</c:v>
                </c:pt>
                <c:pt idx="43">
                  <c:v>0</c:v>
                </c:pt>
                <c:pt idx="44">
                  <c:v>20</c:v>
                </c:pt>
                <c:pt idx="45">
                  <c:v>0</c:v>
                </c:pt>
                <c:pt idx="46">
                  <c:v>30</c:v>
                </c:pt>
                <c:pt idx="47">
                  <c:v>50</c:v>
                </c:pt>
                <c:pt idx="48">
                  <c:v>55</c:v>
                </c:pt>
                <c:pt idx="49">
                  <c:v>30</c:v>
                </c:pt>
                <c:pt idx="50">
                  <c:v>60</c:v>
                </c:pt>
                <c:pt idx="51">
                  <c:v>10</c:v>
                </c:pt>
                <c:pt idx="52">
                  <c:v>60</c:v>
                </c:pt>
                <c:pt idx="53">
                  <c:v>60</c:v>
                </c:pt>
                <c:pt idx="54">
                  <c:v>30</c:v>
                </c:pt>
                <c:pt idx="55">
                  <c:v>20</c:v>
                </c:pt>
              </c:numCache>
            </c:numRef>
          </c:xVal>
          <c:yVal>
            <c:numRef>
              <c:f>Sheet1!$J$5:$J$60</c:f>
              <c:numCache>
                <c:formatCode>General</c:formatCode>
                <c:ptCount val="56"/>
                <c:pt idx="0">
                  <c:v>260</c:v>
                </c:pt>
                <c:pt idx="1">
                  <c:v>360</c:v>
                </c:pt>
                <c:pt idx="2">
                  <c:v>300</c:v>
                </c:pt>
                <c:pt idx="3">
                  <c:v>130</c:v>
                </c:pt>
                <c:pt idx="4">
                  <c:v>30</c:v>
                </c:pt>
                <c:pt idx="5">
                  <c:v>30</c:v>
                </c:pt>
                <c:pt idx="6">
                  <c:v>180</c:v>
                </c:pt>
                <c:pt idx="7">
                  <c:v>60</c:v>
                </c:pt>
                <c:pt idx="8">
                  <c:v>60</c:v>
                </c:pt>
                <c:pt idx="9">
                  <c:v>180</c:v>
                </c:pt>
                <c:pt idx="10">
                  <c:v>30</c:v>
                </c:pt>
                <c:pt idx="11">
                  <c:v>80</c:v>
                </c:pt>
                <c:pt idx="12">
                  <c:v>20</c:v>
                </c:pt>
                <c:pt idx="13">
                  <c:v>20</c:v>
                </c:pt>
                <c:pt idx="14">
                  <c:v>120</c:v>
                </c:pt>
                <c:pt idx="15">
                  <c:v>10</c:v>
                </c:pt>
                <c:pt idx="16">
                  <c:v>120</c:v>
                </c:pt>
                <c:pt idx="17">
                  <c:v>120</c:v>
                </c:pt>
                <c:pt idx="18">
                  <c:v>70</c:v>
                </c:pt>
                <c:pt idx="19">
                  <c:v>60</c:v>
                </c:pt>
                <c:pt idx="20">
                  <c:v>120</c:v>
                </c:pt>
                <c:pt idx="21">
                  <c:v>60</c:v>
                </c:pt>
                <c:pt idx="22">
                  <c:v>180</c:v>
                </c:pt>
                <c:pt idx="23">
                  <c:v>120</c:v>
                </c:pt>
                <c:pt idx="24">
                  <c:v>105</c:v>
                </c:pt>
                <c:pt idx="25">
                  <c:v>240</c:v>
                </c:pt>
                <c:pt idx="26">
                  <c:v>30</c:v>
                </c:pt>
                <c:pt idx="27">
                  <c:v>130</c:v>
                </c:pt>
                <c:pt idx="28">
                  <c:v>60</c:v>
                </c:pt>
                <c:pt idx="29">
                  <c:v>300</c:v>
                </c:pt>
                <c:pt idx="30">
                  <c:v>240</c:v>
                </c:pt>
                <c:pt idx="31">
                  <c:v>180</c:v>
                </c:pt>
                <c:pt idx="32">
                  <c:v>60</c:v>
                </c:pt>
                <c:pt idx="33">
                  <c:v>30</c:v>
                </c:pt>
                <c:pt idx="34">
                  <c:v>120</c:v>
                </c:pt>
                <c:pt idx="35">
                  <c:v>90</c:v>
                </c:pt>
                <c:pt idx="36">
                  <c:v>30</c:v>
                </c:pt>
                <c:pt idx="37">
                  <c:v>60</c:v>
                </c:pt>
                <c:pt idx="38">
                  <c:v>0</c:v>
                </c:pt>
                <c:pt idx="39">
                  <c:v>180</c:v>
                </c:pt>
                <c:pt idx="40">
                  <c:v>30</c:v>
                </c:pt>
                <c:pt idx="41">
                  <c:v>60</c:v>
                </c:pt>
                <c:pt idx="42">
                  <c:v>70</c:v>
                </c:pt>
                <c:pt idx="43">
                  <c:v>120</c:v>
                </c:pt>
                <c:pt idx="44">
                  <c:v>120</c:v>
                </c:pt>
                <c:pt idx="45">
                  <c:v>180</c:v>
                </c:pt>
                <c:pt idx="46">
                  <c:v>60</c:v>
                </c:pt>
                <c:pt idx="47">
                  <c:v>90</c:v>
                </c:pt>
                <c:pt idx="48">
                  <c:v>60</c:v>
                </c:pt>
                <c:pt idx="49">
                  <c:v>60</c:v>
                </c:pt>
                <c:pt idx="50">
                  <c:v>60</c:v>
                </c:pt>
                <c:pt idx="51">
                  <c:v>120</c:v>
                </c:pt>
                <c:pt idx="52">
                  <c:v>60</c:v>
                </c:pt>
                <c:pt idx="53">
                  <c:v>120</c:v>
                </c:pt>
                <c:pt idx="54">
                  <c:v>120</c:v>
                </c:pt>
                <c:pt idx="55">
                  <c:v>180</c:v>
                </c:pt>
              </c:numCache>
            </c:numRef>
          </c:yVal>
        </c:ser>
        <c:axId val="67799680"/>
        <c:axId val="42271488"/>
      </c:scatterChart>
      <c:valAx>
        <c:axId val="677996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Minutes Reading</a:t>
                </a:r>
              </a:p>
            </c:rich>
          </c:tx>
          <c:layout/>
        </c:title>
        <c:numFmt formatCode="General" sourceLinked="1"/>
        <c:tickLblPos val="nextTo"/>
        <c:crossAx val="42271488"/>
        <c:crosses val="autoZero"/>
        <c:crossBetween val="midCat"/>
      </c:valAx>
      <c:valAx>
        <c:axId val="422714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Minutes Watching TV</a:t>
                </a:r>
              </a:p>
            </c:rich>
          </c:tx>
          <c:layout/>
        </c:title>
        <c:numFmt formatCode="General" sourceLinked="1"/>
        <c:tickLblPos val="nextTo"/>
        <c:crossAx val="67799680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Minutes </a:t>
            </a:r>
            <a:r>
              <a:rPr lang="en-US" dirty="0" smtClean="0"/>
              <a:t>Reading </a:t>
            </a:r>
            <a:r>
              <a:rPr lang="en-US" dirty="0"/>
              <a:t>vs. Minutes Watching TV</a:t>
            </a:r>
          </a:p>
        </c:rich>
      </c:tx>
      <c:layout>
        <c:manualLayout>
          <c:xMode val="edge"/>
          <c:yMode val="edge"/>
          <c:x val="7.8347112860892382E-2"/>
          <c:y val="2.7777777777777832E-2"/>
        </c:manualLayout>
      </c:layout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Sheet1!$I$5:$I$60</c:f>
              <c:numCache>
                <c:formatCode>General</c:formatCode>
                <c:ptCount val="56"/>
                <c:pt idx="0">
                  <c:v>30</c:v>
                </c:pt>
                <c:pt idx="1">
                  <c:v>30</c:v>
                </c:pt>
                <c:pt idx="2">
                  <c:v>60</c:v>
                </c:pt>
                <c:pt idx="3">
                  <c:v>0</c:v>
                </c:pt>
                <c:pt idx="4">
                  <c:v>60</c:v>
                </c:pt>
                <c:pt idx="5">
                  <c:v>0</c:v>
                </c:pt>
                <c:pt idx="6">
                  <c:v>0</c:v>
                </c:pt>
                <c:pt idx="7">
                  <c:v>45</c:v>
                </c:pt>
                <c:pt idx="8">
                  <c:v>20</c:v>
                </c:pt>
                <c:pt idx="9">
                  <c:v>10</c:v>
                </c:pt>
                <c:pt idx="10">
                  <c:v>10</c:v>
                </c:pt>
                <c:pt idx="11">
                  <c:v>80</c:v>
                </c:pt>
                <c:pt idx="12">
                  <c:v>0</c:v>
                </c:pt>
                <c:pt idx="13">
                  <c:v>0</c:v>
                </c:pt>
                <c:pt idx="14">
                  <c:v>30</c:v>
                </c:pt>
                <c:pt idx="15">
                  <c:v>120</c:v>
                </c:pt>
                <c:pt idx="16">
                  <c:v>60</c:v>
                </c:pt>
                <c:pt idx="17">
                  <c:v>10</c:v>
                </c:pt>
                <c:pt idx="18">
                  <c:v>50</c:v>
                </c:pt>
                <c:pt idx="19">
                  <c:v>60</c:v>
                </c:pt>
                <c:pt idx="20">
                  <c:v>45</c:v>
                </c:pt>
                <c:pt idx="21">
                  <c:v>150</c:v>
                </c:pt>
                <c:pt idx="22">
                  <c:v>20</c:v>
                </c:pt>
                <c:pt idx="23">
                  <c:v>30</c:v>
                </c:pt>
                <c:pt idx="24">
                  <c:v>10</c:v>
                </c:pt>
                <c:pt idx="25">
                  <c:v>5</c:v>
                </c:pt>
                <c:pt idx="26">
                  <c:v>0</c:v>
                </c:pt>
                <c:pt idx="27">
                  <c:v>40</c:v>
                </c:pt>
                <c:pt idx="28">
                  <c:v>45</c:v>
                </c:pt>
                <c:pt idx="29">
                  <c:v>60</c:v>
                </c:pt>
                <c:pt idx="30">
                  <c:v>25</c:v>
                </c:pt>
                <c:pt idx="31">
                  <c:v>35</c:v>
                </c:pt>
                <c:pt idx="32">
                  <c:v>10</c:v>
                </c:pt>
                <c:pt idx="33">
                  <c:v>50</c:v>
                </c:pt>
                <c:pt idx="34">
                  <c:v>60</c:v>
                </c:pt>
                <c:pt idx="35">
                  <c:v>40</c:v>
                </c:pt>
                <c:pt idx="36">
                  <c:v>120</c:v>
                </c:pt>
                <c:pt idx="37">
                  <c:v>25</c:v>
                </c:pt>
                <c:pt idx="38">
                  <c:v>5</c:v>
                </c:pt>
                <c:pt idx="39">
                  <c:v>30</c:v>
                </c:pt>
                <c:pt idx="40">
                  <c:v>120</c:v>
                </c:pt>
                <c:pt idx="41">
                  <c:v>60</c:v>
                </c:pt>
                <c:pt idx="42">
                  <c:v>120</c:v>
                </c:pt>
                <c:pt idx="43">
                  <c:v>0</c:v>
                </c:pt>
                <c:pt idx="44">
                  <c:v>20</c:v>
                </c:pt>
                <c:pt idx="45">
                  <c:v>0</c:v>
                </c:pt>
                <c:pt idx="46">
                  <c:v>30</c:v>
                </c:pt>
                <c:pt idx="47">
                  <c:v>50</c:v>
                </c:pt>
                <c:pt idx="48">
                  <c:v>55</c:v>
                </c:pt>
                <c:pt idx="49">
                  <c:v>30</c:v>
                </c:pt>
                <c:pt idx="50">
                  <c:v>60</c:v>
                </c:pt>
                <c:pt idx="51">
                  <c:v>10</c:v>
                </c:pt>
                <c:pt idx="52">
                  <c:v>60</c:v>
                </c:pt>
                <c:pt idx="53">
                  <c:v>60</c:v>
                </c:pt>
                <c:pt idx="54">
                  <c:v>30</c:v>
                </c:pt>
                <c:pt idx="55">
                  <c:v>20</c:v>
                </c:pt>
              </c:numCache>
            </c:numRef>
          </c:xVal>
          <c:yVal>
            <c:numRef>
              <c:f>Sheet1!$J$5:$J$60</c:f>
              <c:numCache>
                <c:formatCode>General</c:formatCode>
                <c:ptCount val="56"/>
                <c:pt idx="0">
                  <c:v>260</c:v>
                </c:pt>
                <c:pt idx="1">
                  <c:v>360</c:v>
                </c:pt>
                <c:pt idx="2">
                  <c:v>300</c:v>
                </c:pt>
                <c:pt idx="3">
                  <c:v>130</c:v>
                </c:pt>
                <c:pt idx="4">
                  <c:v>30</c:v>
                </c:pt>
                <c:pt idx="5">
                  <c:v>30</c:v>
                </c:pt>
                <c:pt idx="6">
                  <c:v>180</c:v>
                </c:pt>
                <c:pt idx="7">
                  <c:v>60</c:v>
                </c:pt>
                <c:pt idx="8">
                  <c:v>60</c:v>
                </c:pt>
                <c:pt idx="9">
                  <c:v>180</c:v>
                </c:pt>
                <c:pt idx="10">
                  <c:v>30</c:v>
                </c:pt>
                <c:pt idx="11">
                  <c:v>80</c:v>
                </c:pt>
                <c:pt idx="12">
                  <c:v>20</c:v>
                </c:pt>
                <c:pt idx="13">
                  <c:v>20</c:v>
                </c:pt>
                <c:pt idx="14">
                  <c:v>120</c:v>
                </c:pt>
                <c:pt idx="15">
                  <c:v>10</c:v>
                </c:pt>
                <c:pt idx="16">
                  <c:v>120</c:v>
                </c:pt>
                <c:pt idx="17">
                  <c:v>120</c:v>
                </c:pt>
                <c:pt idx="18">
                  <c:v>70</c:v>
                </c:pt>
                <c:pt idx="19">
                  <c:v>60</c:v>
                </c:pt>
                <c:pt idx="20">
                  <c:v>120</c:v>
                </c:pt>
                <c:pt idx="21">
                  <c:v>60</c:v>
                </c:pt>
                <c:pt idx="22">
                  <c:v>180</c:v>
                </c:pt>
                <c:pt idx="23">
                  <c:v>120</c:v>
                </c:pt>
                <c:pt idx="24">
                  <c:v>105</c:v>
                </c:pt>
                <c:pt idx="25">
                  <c:v>240</c:v>
                </c:pt>
                <c:pt idx="26">
                  <c:v>30</c:v>
                </c:pt>
                <c:pt idx="27">
                  <c:v>130</c:v>
                </c:pt>
                <c:pt idx="28">
                  <c:v>60</c:v>
                </c:pt>
                <c:pt idx="29">
                  <c:v>300</c:v>
                </c:pt>
                <c:pt idx="30">
                  <c:v>240</c:v>
                </c:pt>
                <c:pt idx="31">
                  <c:v>180</c:v>
                </c:pt>
                <c:pt idx="32">
                  <c:v>60</c:v>
                </c:pt>
                <c:pt idx="33">
                  <c:v>30</c:v>
                </c:pt>
                <c:pt idx="34">
                  <c:v>120</c:v>
                </c:pt>
                <c:pt idx="35">
                  <c:v>90</c:v>
                </c:pt>
                <c:pt idx="36">
                  <c:v>30</c:v>
                </c:pt>
                <c:pt idx="37">
                  <c:v>60</c:v>
                </c:pt>
                <c:pt idx="38">
                  <c:v>0</c:v>
                </c:pt>
                <c:pt idx="39">
                  <c:v>180</c:v>
                </c:pt>
                <c:pt idx="40">
                  <c:v>30</c:v>
                </c:pt>
                <c:pt idx="41">
                  <c:v>60</c:v>
                </c:pt>
                <c:pt idx="42">
                  <c:v>70</c:v>
                </c:pt>
                <c:pt idx="43">
                  <c:v>120</c:v>
                </c:pt>
                <c:pt idx="44">
                  <c:v>120</c:v>
                </c:pt>
                <c:pt idx="45">
                  <c:v>180</c:v>
                </c:pt>
                <c:pt idx="46">
                  <c:v>60</c:v>
                </c:pt>
                <c:pt idx="47">
                  <c:v>90</c:v>
                </c:pt>
                <c:pt idx="48">
                  <c:v>60</c:v>
                </c:pt>
                <c:pt idx="49">
                  <c:v>60</c:v>
                </c:pt>
                <c:pt idx="50">
                  <c:v>60</c:v>
                </c:pt>
                <c:pt idx="51">
                  <c:v>120</c:v>
                </c:pt>
                <c:pt idx="52">
                  <c:v>60</c:v>
                </c:pt>
                <c:pt idx="53">
                  <c:v>120</c:v>
                </c:pt>
                <c:pt idx="54">
                  <c:v>120</c:v>
                </c:pt>
                <c:pt idx="55">
                  <c:v>180</c:v>
                </c:pt>
              </c:numCache>
            </c:numRef>
          </c:yVal>
        </c:ser>
        <c:axId val="42291968"/>
        <c:axId val="42293888"/>
      </c:scatterChart>
      <c:valAx>
        <c:axId val="422919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Minutes Reading</a:t>
                </a:r>
              </a:p>
            </c:rich>
          </c:tx>
          <c:layout/>
        </c:title>
        <c:numFmt formatCode="General" sourceLinked="1"/>
        <c:tickLblPos val="nextTo"/>
        <c:crossAx val="42293888"/>
        <c:crosses val="autoZero"/>
        <c:crossBetween val="midCat"/>
      </c:valAx>
      <c:valAx>
        <c:axId val="422938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Minutes Watching TV</a:t>
                </a:r>
              </a:p>
            </c:rich>
          </c:tx>
          <c:layout/>
        </c:title>
        <c:numFmt formatCode="General" sourceLinked="1"/>
        <c:tickLblPos val="nextTo"/>
        <c:crossAx val="42291968"/>
        <c:crosses val="autoZero"/>
        <c:crossBetween val="midCat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0.08333</cdr:x>
      <cdr:y>0.3704</cdr:y>
    </cdr:from>
    <cdr:to>
      <cdr:x>0.42593</cdr:x>
      <cdr:y>0.85865</cdr:y>
    </cdr:to>
    <cdr:sp macro="" textlink="">
      <cdr:nvSpPr>
        <cdr:cNvPr id="7" name="Straight Connector 6"/>
        <cdr:cNvSpPr/>
      </cdr:nvSpPr>
      <cdr:spPr>
        <a:xfrm xmlns:a="http://schemas.openxmlformats.org/drawingml/2006/main">
          <a:off x="685800" y="1676400"/>
          <a:ext cx="2819400" cy="22098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D7F5F-09E8-462C-9011-657613443E82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5AF1A-0514-45F4-AFF4-481CC640D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5AF1A-0514-45F4-AFF4-481CC640DF2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DEBE-DB73-49D0-B51E-B7E15C3524F1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625-47F5-4E68-A2A0-D2B5ECDCC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DEBE-DB73-49D0-B51E-B7E15C3524F1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625-47F5-4E68-A2A0-D2B5ECDCC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DEBE-DB73-49D0-B51E-B7E15C3524F1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625-47F5-4E68-A2A0-D2B5ECDCC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DEBE-DB73-49D0-B51E-B7E15C3524F1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625-47F5-4E68-A2A0-D2B5ECDCC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DEBE-DB73-49D0-B51E-B7E15C3524F1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625-47F5-4E68-A2A0-D2B5ECDCC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DEBE-DB73-49D0-B51E-B7E15C3524F1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625-47F5-4E68-A2A0-D2B5ECDCC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DEBE-DB73-49D0-B51E-B7E15C3524F1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625-47F5-4E68-A2A0-D2B5ECDCC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DEBE-DB73-49D0-B51E-B7E15C3524F1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625-47F5-4E68-A2A0-D2B5ECDCC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DEBE-DB73-49D0-B51E-B7E15C3524F1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625-47F5-4E68-A2A0-D2B5ECDCC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DEBE-DB73-49D0-B51E-B7E15C3524F1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625-47F5-4E68-A2A0-D2B5ECDCC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DEBE-DB73-49D0-B51E-B7E15C3524F1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625-47F5-4E68-A2A0-D2B5ECDCC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6DEBE-DB73-49D0-B51E-B7E15C3524F1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DC625-47F5-4E68-A2A0-D2B5ECDCC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Hypothesis Statement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59080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There is a negative weak correlation between the amount of minutes spent reading per day and the amount of minutes watching television per day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Polling Tool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Polling Tool: The Questions that we asked were “How Many minutes do you spend reading per day?” and “How many minutes do you spend watching television per day?”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 Plot</a:t>
            </a: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990600" y="1524000"/>
          <a:ext cx="7543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of Best Fit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Predicted points=(x1=20,y1=175)(x2=40,y2=80)</a:t>
            </a:r>
          </a:p>
          <a:p>
            <a:r>
              <a:rPr lang="en-US" dirty="0" smtClean="0"/>
              <a:t>Y=175</a:t>
            </a:r>
          </a:p>
          <a:p>
            <a:r>
              <a:rPr lang="en-US" dirty="0" smtClean="0"/>
              <a:t>M</a:t>
            </a:r>
            <a:r>
              <a:rPr lang="en-US" dirty="0" smtClean="0"/>
              <a:t>=-95/20</a:t>
            </a:r>
            <a:endParaRPr lang="en-US" dirty="0" smtClean="0"/>
          </a:p>
          <a:p>
            <a:r>
              <a:rPr lang="en-US" dirty="0" smtClean="0"/>
              <a:t>X=20</a:t>
            </a:r>
          </a:p>
          <a:p>
            <a:r>
              <a:rPr lang="en-US" dirty="0" smtClean="0"/>
              <a:t>B=270 </a:t>
            </a:r>
            <a:endParaRPr lang="en-US" dirty="0" smtClean="0"/>
          </a:p>
          <a:p>
            <a:r>
              <a:rPr lang="en-US" u="sng" dirty="0" smtClean="0"/>
              <a:t>Y2-y1</a:t>
            </a:r>
          </a:p>
          <a:p>
            <a:pPr>
              <a:buNone/>
            </a:pPr>
            <a:r>
              <a:rPr lang="en-US" dirty="0" smtClean="0"/>
              <a:t>    X2-x1 </a:t>
            </a:r>
            <a:r>
              <a:rPr lang="en-US" dirty="0" smtClean="0"/>
              <a:t>= 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expected middle school student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more time you spend watching </a:t>
            </a:r>
            <a:r>
              <a:rPr lang="en-US" dirty="0" err="1" smtClean="0"/>
              <a:t>tv</a:t>
            </a:r>
            <a:r>
              <a:rPr lang="en-US" dirty="0" smtClean="0"/>
              <a:t>, the less time you will read</a:t>
            </a:r>
            <a:r>
              <a:rPr lang="en-US" dirty="0" smtClean="0"/>
              <a:t>.  You could also say that the more time a middle school student spends reading, the less time they will spend watching </a:t>
            </a:r>
            <a:r>
              <a:rPr lang="en-US" dirty="0" err="1" smtClean="0"/>
              <a:t>tv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157</Words>
  <Application>Microsoft Office PowerPoint</Application>
  <PresentationFormat>On-screen Show (4:3)</PresentationFormat>
  <Paragraphs>23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Hypothesis Statement</vt:lpstr>
      <vt:lpstr>Polling Tool</vt:lpstr>
      <vt:lpstr>Scatter Plot</vt:lpstr>
      <vt:lpstr>Line of Best Fit</vt:lpstr>
      <vt:lpstr>Calculations</vt:lpstr>
      <vt:lpstr>Summary of expected middle school student behavior</vt:lpstr>
    </vt:vector>
  </TitlesOfParts>
  <Company>MPS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bulldog</dc:creator>
  <cp:lastModifiedBy>admin</cp:lastModifiedBy>
  <cp:revision>15</cp:revision>
  <dcterms:created xsi:type="dcterms:W3CDTF">2012-03-14T12:49:08Z</dcterms:created>
  <dcterms:modified xsi:type="dcterms:W3CDTF">2012-03-21T13:40:17Z</dcterms:modified>
</cp:coreProperties>
</file>